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harts/colors1.xml" ContentType="application/vnd.ms-office.chartcolorstyle+xml"/>
  <Override PartName="/ppt/charts/style1.xml" ContentType="application/vnd.ms-office.chartstyle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383" r:id="rId3"/>
  </p:sldIdLst>
  <p:sldSz cx="7559675" cy="10799445"/>
  <p:notesSz cx="6858000" cy="9144000"/>
  <p:custDataLst>
    <p:tags r:id="rId10"/>
  </p:custDataLst>
  <p:defaultTextStyle>
    <a:defPPr>
      <a:defRPr lang="en-US"/>
    </a:defPPr>
    <a:lvl1pPr marL="0" lvl="0" indent="0" algn="l" defTabSz="4572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4572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4572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4572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4572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4572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4572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4572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4572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01" userDrawn="1">
          <p15:clr>
            <a:srgbClr val="A4A3A4"/>
          </p15:clr>
        </p15:guide>
        <p15:guide id="2" pos="2424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xl" initials="x" lastIdx="2" clrIdx="0"/>
  <p:cmAuthor id="2" name=" " initials=" " lastIdx="1" clrIdx="0"/>
  <p:cmAuthor id="3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86432"/>
    <a:srgbClr val="3C6428"/>
    <a:srgbClr val="2764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9"/>
    <p:restoredTop sz="94660"/>
  </p:normalViewPr>
  <p:slideViewPr>
    <p:cSldViewPr snapToGrid="0" showGuides="1">
      <p:cViewPr varScale="1">
        <p:scale>
          <a:sx n="85" d="100"/>
          <a:sy n="85" d="100"/>
        </p:scale>
        <p:origin x="420" y="60"/>
      </p:cViewPr>
      <p:guideLst>
        <p:guide orient="horz" pos="3401"/>
        <p:guide pos="242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commentAuthors" Target="commentAuthors.xml"/><Relationship Id="rId8" Type="http://schemas.openxmlformats.org/officeDocument/2006/relationships/tableStyles" Target="tableStyles.xml"/><Relationship Id="rId7" Type="http://schemas.openxmlformats.org/officeDocument/2006/relationships/viewProps" Target="viewProps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gs" Target="tags/tag2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oleObject" Target="file:///\\192.168.1.32\&#20849;&#20139;&#25991;&#20214;\&#32599;&#24037;\2022\&#24046;&#21387;&#25968;&#25454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0" vertOverflow="ellipsis" vert="horz" wrap="square" anchor="ctr" anchorCtr="1"/>
          <a:lstStyle/>
          <a:p>
            <a:pPr defTabSz="914400">
              <a:defRPr lang="zh-CN" sz="1800" b="1" i="0" u="none" strike="noStrike" kern="1200" cap="all" spc="15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t>WV20-</a:t>
            </a:r>
            <a:r>
              <a:rPr lang="en-US" altLang="zh-CN"/>
              <a:t>V3</a:t>
            </a:r>
            <a:r>
              <a:t>采暖压差曲线</a:t>
            </a:r>
          </a:p>
        </c:rich>
      </c:tx>
      <c:layout>
        <c:manualLayout>
          <c:xMode val="edge"/>
          <c:yMode val="edge"/>
          <c:x val="0.2209851040727"/>
          <c:y val="0.00889679715302494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[差压数据.xlsx]分体式三通采暖通道!$A$2</c:f>
              <c:strCache>
                <c:ptCount val="1"/>
                <c:pt idx="0">
                  <c:v>CHE-08(铜阀口）</c:v>
                </c:pt>
              </c:strCache>
            </c:strRef>
          </c:tx>
          <c:spPr>
            <a:ln w="38100" cap="flat" cmpd="dbl" algn="ctr">
              <a:solidFill>
                <a:schemeClr val="accent1"/>
              </a:solidFill>
              <a:miter lim="800000"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[差压数据.xlsx]分体式三通采暖通道!$B$1:$F$1</c:f>
              <c:strCache>
                <c:ptCount val="5"/>
                <c:pt idx="0">
                  <c:v>5L/h</c:v>
                </c:pt>
                <c:pt idx="1">
                  <c:v>10L/h</c:v>
                </c:pt>
                <c:pt idx="2">
                  <c:v>15L/h</c:v>
                </c:pt>
                <c:pt idx="3">
                  <c:v>16.67L/h</c:v>
                </c:pt>
                <c:pt idx="4">
                  <c:v>20L/h</c:v>
                </c:pt>
              </c:strCache>
            </c:strRef>
          </c:cat>
          <c:val>
            <c:numRef>
              <c:f>[差压数据.xlsx]分体式三通采暖通道!$B$2:$F$2</c:f>
              <c:numCache>
                <c:formatCode>General</c:formatCode>
                <c:ptCount val="5"/>
                <c:pt idx="0">
                  <c:v>0.3</c:v>
                </c:pt>
                <c:pt idx="1">
                  <c:v>1.6</c:v>
                </c:pt>
                <c:pt idx="2">
                  <c:v>3.5</c:v>
                </c:pt>
                <c:pt idx="3">
                  <c:v>4.4</c:v>
                </c:pt>
                <c:pt idx="4">
                  <c:v>6.1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0"/>
        <c:smooth val="0"/>
        <c:axId val="169680256"/>
        <c:axId val="139367552"/>
      </c:lineChart>
      <c:catAx>
        <c:axId val="16968025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  <a:alpha val="32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0" vertOverflow="ellipsis" vert="horz" wrap="square" anchor="ctr" anchorCtr="1"/>
              <a:lstStyle/>
              <a:p>
                <a:pPr defTabSz="914400">
                  <a:defRPr lang="zh-CN" sz="900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t>流量</a:t>
                </a:r>
              </a:p>
            </c:rich>
          </c:tx>
          <c:layout>
            <c:manualLayout>
              <c:xMode val="edge"/>
              <c:yMode val="edge"/>
              <c:x val="0.508956834532374"/>
              <c:y val="0.857103295486015"/>
            </c:manualLayout>
          </c:layout>
          <c:overlay val="0"/>
          <c:spPr>
            <a:noFill/>
            <a:ln>
              <a:noFill/>
            </a:ln>
            <a:effectLst/>
          </c:spPr>
        </c:title>
        <c:majorTickMark val="none"/>
        <c:minorTickMark val="none"/>
        <c:tickLblPos val="nextTo"/>
        <c:spPr>
          <a:noFill/>
          <a:ln w="3175" cap="flat" cmpd="sng" algn="ctr">
            <a:solidFill>
              <a:schemeClr val="tx1">
                <a:lumMod val="15000"/>
                <a:lumOff val="85000"/>
              </a:schemeClr>
            </a:solidFill>
            <a:round/>
            <a:tailEnd type="none" w="med" len="lg"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139367552"/>
        <c:crosses val="autoZero"/>
        <c:auto val="1"/>
        <c:lblAlgn val="ctr"/>
        <c:lblOffset val="100"/>
        <c:noMultiLvlLbl val="0"/>
      </c:catAx>
      <c:valAx>
        <c:axId val="1393675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  <a:alpha val="32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0" vertOverflow="ellipsis" vert="horz" wrap="square" anchor="ctr" anchorCtr="1"/>
              <a:lstStyle/>
              <a:p>
                <a:pPr defTabSz="914400">
                  <a:defRPr lang="zh-CN" sz="900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t>差压 KPa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3175" cap="flat" cmpd="sng" algn="ctr">
            <a:solidFill>
              <a:schemeClr val="tx1">
                <a:lumMod val="15000"/>
                <a:lumOff val="85000"/>
              </a:schemeClr>
            </a:solidFill>
            <a:round/>
            <a:tailEnd type="none" w="med" len="lg"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1696802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3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3175" cap="flat" cmpd="sng" algn="ctr">
        <a:solidFill>
          <a:schemeClr val="tx1">
            <a:lumMod val="15000"/>
            <a:lumOff val="85000"/>
          </a:schemeClr>
        </a:solidFill>
        <a:round/>
        <a:tailEnd type="none" w="med" len="lg"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38100" cap="flat" cmpd="dbl" algn="ctr">
        <a:solidFill>
          <a:schemeClr val="phClr"/>
        </a:solidFill>
        <a:miter lim="800000"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 cap="flat" cmpd="sng" algn="ctr">
        <a:solidFill>
          <a:schemeClr val="lt1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tx1"/>
    </cs:fontRef>
    <cs:spPr>
      <a:ln w="9525">
        <a:solidFill>
          <a:schemeClr val="tx1">
            <a:lumMod val="65000"/>
            <a:lumOff val="35000"/>
          </a:schemeClr>
        </a:solidFill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  <a:alpha val="32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tx1">
            <a:lumMod val="5000"/>
            <a:lumOff val="95000"/>
            <a:alpha val="32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tx1"/>
        </a:solidFill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/>
    </cs:fontRef>
    <cs:spPr>
      <a:ln w="3175" cap="flat" cmpd="sng" algn="ctr">
        <a:solidFill>
          <a:schemeClr val="tx1">
            <a:lumMod val="15000"/>
            <a:lumOff val="85000"/>
          </a:schemeClr>
        </a:solidFill>
        <a:round/>
        <a:tailEnd type="none" w="med" len="lg"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>
        <a:solidFill>
          <a:schemeClr val="tx1">
            <a:lumMod val="35000"/>
            <a:lumOff val="65000"/>
          </a:schemeClr>
        </a:solidFill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2700" cap="rnd"/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3175" cap="flat" cmpd="sng" algn="ctr">
        <a:solidFill>
          <a:schemeClr val="tx1">
            <a:lumMod val="15000"/>
            <a:lumOff val="85000"/>
          </a:schemeClr>
        </a:solidFill>
        <a:round/>
        <a:tailEnd type="none" w="med" len="lg"/>
      </a:ln>
    </cs:spPr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0193BC6-DA27-4E74-98E0-373383209E59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348865" y="1143000"/>
            <a:ext cx="216027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/>
          <a:p>
            <a:pPr lvl="0" algn="r"/>
            <a:fld id="{9A0DB2DC-4C9A-4742-B13C-FB6460FD3503}" type="slidenum">
              <a:rPr lang="zh-CN" altLang="en-US" sz="1200" dirty="0">
                <a:latin typeface="等线" panose="02010600030101010101" charset="-122"/>
                <a:ea typeface="等线" panose="02010600030101010101" charset="-122"/>
              </a:rPr>
            </a:fld>
            <a:endParaRPr lang="zh-CN" altLang="en-US" sz="1200" dirty="0">
              <a:latin typeface="等线" panose="02010600030101010101" charset="-122"/>
              <a:ea typeface="等线" panose="02010600030101010101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228850" y="685800"/>
            <a:ext cx="24003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>
              <a:latin typeface="思源黑体 Normal" panose="020B0400000000000000" pitchFamily="34" charset="-122"/>
              <a:ea typeface="思源黑体 Normal" panose="020B0400000000000000" pitchFamily="34" charset="-122"/>
              <a:sym typeface="思源黑体 Normal" panose="020B0400000000000000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CE1689F0-D8FB-450F-A36F-553F26501FE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Normal" panose="020B0400000000000000" pitchFamily="34" charset="-122"/>
                <a:ea typeface="思源黑体 Normal" panose="020B0400000000000000" pitchFamily="34" charset="-122"/>
                <a:cs typeface="+mn-cs"/>
                <a:sym typeface="思源黑体 Normal" panose="020B0400000000000000" pitchFamily="34" charset="-122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Normal" panose="020B0400000000000000" pitchFamily="34" charset="-122"/>
              <a:ea typeface="思源黑体 Normal" panose="020B0400000000000000" pitchFamily="34" charset="-122"/>
              <a:cs typeface="+mn-cs"/>
              <a:sym typeface="思源黑体 Normal" panose="020B0400000000000000" pitchFamily="34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文本框 6"/>
          <p:cNvSpPr txBox="1"/>
          <p:nvPr/>
        </p:nvSpPr>
        <p:spPr>
          <a:xfrm>
            <a:off x="5996667" y="10364999"/>
            <a:ext cx="1643834" cy="817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9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©</a:t>
            </a:r>
            <a:r>
              <a:rPr kumimoji="0" lang="en-US" altLang="zh-CN" sz="1415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2016-2020 CHUNHUI COMPANY</a:t>
            </a:r>
            <a:endParaRPr kumimoji="0" lang="zh-CN" altLang="en-US" sz="1415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00" y="960000"/>
            <a:ext cx="5248109" cy="947817"/>
          </a:xfrm>
        </p:spPr>
        <p:txBody>
          <a:bodyPr/>
          <a:lstStyle>
            <a:lvl1pPr>
              <a:defRPr>
                <a:solidFill>
                  <a:srgbClr val="3C6428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000" y="3402501"/>
            <a:ext cx="5247667" cy="6112499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  <a:endParaRPr lang="en-US" altLang="zh-CN"/>
          </a:p>
          <a:p>
            <a:pPr lvl="1"/>
            <a:r>
              <a:rPr lang="en-US" altLang="zh-CN"/>
              <a:t>Second level</a:t>
            </a:r>
            <a:endParaRPr lang="en-US" altLang="zh-CN"/>
          </a:p>
          <a:p>
            <a:pPr lvl="2"/>
            <a:r>
              <a:rPr lang="en-US" altLang="zh-CN"/>
              <a:t>Third level</a:t>
            </a:r>
            <a:endParaRPr lang="en-US" altLang="zh-CN"/>
          </a:p>
          <a:p>
            <a:pPr lvl="3"/>
            <a:r>
              <a:rPr lang="en-US" altLang="zh-CN"/>
              <a:t>Fourth level</a:t>
            </a:r>
            <a:endParaRPr lang="en-US" altLang="zh-CN"/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20" name="Date Placeholder 3"/>
          <p:cNvSpPr>
            <a:spLocks noGrp="1"/>
          </p:cNvSpPr>
          <p:nvPr>
            <p:ph type="dt" sz="half" idx="2"/>
          </p:nvPr>
        </p:nvSpPr>
        <p:spPr>
          <a:xfrm>
            <a:off x="4468333" y="10009999"/>
            <a:ext cx="565834" cy="575000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4000" y="10009999"/>
            <a:ext cx="3822000" cy="575000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8167" y="10009999"/>
            <a:ext cx="423500" cy="575000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/>
            <a:fld id="{9A0DB2DC-4C9A-4742-B13C-FB6460FD3503}" type="slidenum">
              <a:rPr lang="en-US" altLang="zh-CN" dirty="0"/>
            </a:fld>
            <a:endParaRPr lang="en-US" altLang="zh-C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edge/>
      </p:transition>
    </mc:Choice>
    <mc:Fallback>
      <p:transition spd="slow">
        <p:wedg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引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23"/>
          <p:cNvSpPr txBox="1"/>
          <p:nvPr/>
        </p:nvSpPr>
        <p:spPr>
          <a:xfrm>
            <a:off x="399000" y="1245000"/>
            <a:ext cx="378000" cy="920000"/>
          </a:xfrm>
          <a:prstGeom prst="rect">
            <a:avLst/>
          </a:prstGeom>
        </p:spPr>
        <p:txBody>
          <a:bodyPr vert="horz" lIns="143999" tIns="71999" rIns="143999" bIns="71999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600" b="0" i="0" u="none" strike="noStrike" kern="1200" cap="none" spc="0" normalizeH="0" baseline="0" noProof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“</a:t>
            </a:r>
            <a:endParaRPr kumimoji="0" lang="en-US" sz="12600" b="0" i="0" u="none" strike="noStrike" kern="1200" cap="none" spc="0" normalizeH="0" baseline="0" noProof="0" dirty="0">
              <a:ln w="3175" cmpd="sng"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0" name="TextBox 24"/>
          <p:cNvSpPr txBox="1"/>
          <p:nvPr/>
        </p:nvSpPr>
        <p:spPr>
          <a:xfrm>
            <a:off x="5579000" y="4545000"/>
            <a:ext cx="378000" cy="922501"/>
          </a:xfrm>
          <a:prstGeom prst="rect">
            <a:avLst/>
          </a:prstGeom>
        </p:spPr>
        <p:txBody>
          <a:bodyPr vert="horz" lIns="143999" tIns="71999" rIns="143999" bIns="71999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600" b="0" i="0" u="none" strike="noStrike" kern="1200" cap="none" spc="0" normalizeH="0" baseline="0" noProof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”</a:t>
            </a:r>
            <a:endParaRPr kumimoji="0" lang="en-US" sz="12600" b="0" i="0" u="none" strike="noStrike" kern="1200" cap="none" spc="0" normalizeH="0" baseline="0" noProof="0" dirty="0">
              <a:ln w="3175" cmpd="sng"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653" y="960000"/>
            <a:ext cx="5020308" cy="4760000"/>
          </a:xfrm>
        </p:spPr>
        <p:txBody>
          <a:bodyPr anchor="ctr">
            <a:normAutofit/>
          </a:bodyPr>
          <a:lstStyle>
            <a:lvl1pPr algn="l">
              <a:defRPr sz="364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910337" y="5720000"/>
            <a:ext cx="4480941" cy="600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32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77825" indent="0">
              <a:buFontTx/>
              <a:buNone/>
              <a:defRPr/>
            </a:lvl2pPr>
            <a:lvl3pPr marL="756285" indent="0">
              <a:buFontTx/>
              <a:buNone/>
              <a:defRPr/>
            </a:lvl3pPr>
            <a:lvl4pPr marL="1134110" indent="0">
              <a:buFontTx/>
              <a:buNone/>
              <a:defRPr/>
            </a:lvl4pPr>
            <a:lvl5pPr marL="1511935" indent="0">
              <a:buFontTx/>
              <a:buNone/>
              <a:defRPr/>
            </a:lvl5pPr>
          </a:lstStyle>
          <a:p>
            <a:pPr lvl="0"/>
            <a:r>
              <a:rPr lang="en-US" altLang="zh-CN"/>
              <a:t>Click to edit Master text styles</a:t>
            </a:r>
            <a:endParaRPr lang="en-US" altLang="zh-C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3999" y="7040000"/>
            <a:ext cx="5248111" cy="2473956"/>
          </a:xfrm>
        </p:spPr>
        <p:txBody>
          <a:bodyPr anchor="ctr">
            <a:normAutofit/>
          </a:bodyPr>
          <a:lstStyle>
            <a:lvl1pPr marL="0" indent="0" algn="l">
              <a:buNone/>
              <a:defRPr sz="149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77825" indent="0">
              <a:buNone/>
              <a:defRPr sz="1490">
                <a:solidFill>
                  <a:schemeClr val="tx1">
                    <a:tint val="75000"/>
                  </a:schemeClr>
                </a:solidFill>
              </a:defRPr>
            </a:lvl2pPr>
            <a:lvl3pPr marL="756285" indent="0">
              <a:buNone/>
              <a:defRPr sz="1325">
                <a:solidFill>
                  <a:schemeClr val="tx1">
                    <a:tint val="75000"/>
                  </a:schemeClr>
                </a:solidFill>
              </a:defRPr>
            </a:lvl3pPr>
            <a:lvl4pPr marL="1134110" indent="0">
              <a:buNone/>
              <a:defRPr sz="1155">
                <a:solidFill>
                  <a:schemeClr val="tx1">
                    <a:tint val="75000"/>
                  </a:schemeClr>
                </a:solidFill>
              </a:defRPr>
            </a:lvl4pPr>
            <a:lvl5pPr marL="1511935" indent="0">
              <a:buNone/>
              <a:defRPr sz="1155">
                <a:solidFill>
                  <a:schemeClr val="tx1">
                    <a:tint val="75000"/>
                  </a:schemeClr>
                </a:solidFill>
              </a:defRPr>
            </a:lvl5pPr>
            <a:lvl6pPr marL="1889760" indent="0">
              <a:buNone/>
              <a:defRPr sz="1155">
                <a:solidFill>
                  <a:schemeClr val="tx1">
                    <a:tint val="75000"/>
                  </a:schemeClr>
                </a:solidFill>
              </a:defRPr>
            </a:lvl6pPr>
            <a:lvl7pPr marL="2268220" indent="0">
              <a:buNone/>
              <a:defRPr sz="1155">
                <a:solidFill>
                  <a:schemeClr val="tx1">
                    <a:tint val="75000"/>
                  </a:schemeClr>
                </a:solidFill>
              </a:defRPr>
            </a:lvl7pPr>
            <a:lvl8pPr marL="2646045" indent="0">
              <a:buNone/>
              <a:defRPr sz="1155">
                <a:solidFill>
                  <a:schemeClr val="tx1">
                    <a:tint val="75000"/>
                  </a:schemeClr>
                </a:solidFill>
              </a:defRPr>
            </a:lvl8pPr>
            <a:lvl9pPr marL="3023870" indent="0">
              <a:buNone/>
              <a:defRPr sz="115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Click to edit Master text styles</a:t>
            </a:r>
            <a:endParaRPr lang="en-US" altLang="zh-CN"/>
          </a:p>
        </p:txBody>
      </p:sp>
      <p:sp>
        <p:nvSpPr>
          <p:cNvPr id="21" name="Date Placeholder 3"/>
          <p:cNvSpPr>
            <a:spLocks noGrp="1"/>
          </p:cNvSpPr>
          <p:nvPr>
            <p:ph type="dt" sz="half" idx="2"/>
          </p:nvPr>
        </p:nvSpPr>
        <p:spPr>
          <a:xfrm>
            <a:off x="4468333" y="9514999"/>
            <a:ext cx="565834" cy="575000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4000" y="9514999"/>
            <a:ext cx="3822000" cy="575000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8167" y="9514999"/>
            <a:ext cx="423500" cy="575000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/>
            <a:fld id="{9A0DB2DC-4C9A-4742-B13C-FB6460FD3503}" type="slidenum">
              <a:rPr lang="en-US" altLang="zh-CN" dirty="0"/>
            </a:fld>
            <a:endParaRPr lang="en-US" altLang="zh-C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edge/>
      </p:transition>
    </mc:Choice>
    <mc:Fallback>
      <p:transition spd="slow">
        <p:wedg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999" y="3042501"/>
            <a:ext cx="5248111" cy="4087338"/>
          </a:xfrm>
        </p:spPr>
        <p:txBody>
          <a:bodyPr anchor="b">
            <a:normAutofit/>
          </a:bodyPr>
          <a:lstStyle>
            <a:lvl1pPr algn="l">
              <a:defRPr sz="364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3999" y="7129839"/>
            <a:ext cx="5248111" cy="2384116"/>
          </a:xfrm>
        </p:spPr>
        <p:txBody>
          <a:bodyPr anchor="t">
            <a:normAutofit/>
          </a:bodyPr>
          <a:lstStyle>
            <a:lvl1pPr marL="0" indent="0" algn="l">
              <a:buNone/>
              <a:defRPr sz="149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77825" indent="0">
              <a:buNone/>
              <a:defRPr sz="1490">
                <a:solidFill>
                  <a:schemeClr val="tx1">
                    <a:tint val="75000"/>
                  </a:schemeClr>
                </a:solidFill>
              </a:defRPr>
            </a:lvl2pPr>
            <a:lvl3pPr marL="756285" indent="0">
              <a:buNone/>
              <a:defRPr sz="1325">
                <a:solidFill>
                  <a:schemeClr val="tx1">
                    <a:tint val="75000"/>
                  </a:schemeClr>
                </a:solidFill>
              </a:defRPr>
            </a:lvl3pPr>
            <a:lvl4pPr marL="1134110" indent="0">
              <a:buNone/>
              <a:defRPr sz="1155">
                <a:solidFill>
                  <a:schemeClr val="tx1">
                    <a:tint val="75000"/>
                  </a:schemeClr>
                </a:solidFill>
              </a:defRPr>
            </a:lvl4pPr>
            <a:lvl5pPr marL="1511935" indent="0">
              <a:buNone/>
              <a:defRPr sz="1155">
                <a:solidFill>
                  <a:schemeClr val="tx1">
                    <a:tint val="75000"/>
                  </a:schemeClr>
                </a:solidFill>
              </a:defRPr>
            </a:lvl5pPr>
            <a:lvl6pPr marL="1889760" indent="0">
              <a:buNone/>
              <a:defRPr sz="1155">
                <a:solidFill>
                  <a:schemeClr val="tx1">
                    <a:tint val="75000"/>
                  </a:schemeClr>
                </a:solidFill>
              </a:defRPr>
            </a:lvl6pPr>
            <a:lvl7pPr marL="2268220" indent="0">
              <a:buNone/>
              <a:defRPr sz="1155">
                <a:solidFill>
                  <a:schemeClr val="tx1">
                    <a:tint val="75000"/>
                  </a:schemeClr>
                </a:solidFill>
              </a:defRPr>
            </a:lvl7pPr>
            <a:lvl8pPr marL="2646045" indent="0">
              <a:buNone/>
              <a:defRPr sz="1155">
                <a:solidFill>
                  <a:schemeClr val="tx1">
                    <a:tint val="75000"/>
                  </a:schemeClr>
                </a:solidFill>
              </a:defRPr>
            </a:lvl8pPr>
            <a:lvl9pPr marL="3023870" indent="0">
              <a:buNone/>
              <a:defRPr sz="115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Click to edit Master text styles</a:t>
            </a:r>
            <a:endParaRPr lang="en-US" altLang="zh-CN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468333" y="9514999"/>
            <a:ext cx="565834" cy="575000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504000" y="9514999"/>
            <a:ext cx="3822000" cy="575000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5328167" y="9514999"/>
            <a:ext cx="423500" cy="575000"/>
          </a:xfrm>
        </p:spPr>
        <p:txBody>
          <a:bodyPr/>
          <a:lstStyle/>
          <a:p>
            <a:pPr lvl="0"/>
            <a:fld id="{9A0DB2DC-4C9A-4742-B13C-FB6460FD3503}" type="slidenum">
              <a:rPr lang="en-US" altLang="zh-CN" dirty="0">
                <a:latin typeface="Trebuchet MS" panose="020B0603020202020204" pitchFamily="34" charset="0"/>
              </a:rPr>
            </a:fld>
            <a:endParaRPr lang="en-US" altLang="zh-CN" dirty="0">
              <a:latin typeface="Trebuchet MS" panose="020B0603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edge/>
      </p:transition>
    </mc:Choice>
    <mc:Fallback>
      <p:transition spd="slow">
        <p:wedg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言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23"/>
          <p:cNvSpPr txBox="1"/>
          <p:nvPr/>
        </p:nvSpPr>
        <p:spPr>
          <a:xfrm>
            <a:off x="399000" y="1245000"/>
            <a:ext cx="378000" cy="920000"/>
          </a:xfrm>
          <a:prstGeom prst="rect">
            <a:avLst/>
          </a:prstGeom>
        </p:spPr>
        <p:txBody>
          <a:bodyPr vert="horz" lIns="143999" tIns="71999" rIns="143999" bIns="71999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600" b="0" i="0" u="none" strike="noStrike" kern="1200" cap="none" spc="0" normalizeH="0" baseline="0" noProof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“</a:t>
            </a:r>
            <a:endParaRPr kumimoji="0" lang="en-US" sz="12600" b="0" i="0" u="none" strike="noStrike" kern="1200" cap="none" spc="0" normalizeH="0" baseline="0" noProof="0" dirty="0">
              <a:ln w="3175" cmpd="sng"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0" name="TextBox 24"/>
          <p:cNvSpPr txBox="1"/>
          <p:nvPr/>
        </p:nvSpPr>
        <p:spPr>
          <a:xfrm>
            <a:off x="5579000" y="4545000"/>
            <a:ext cx="378000" cy="922501"/>
          </a:xfrm>
          <a:prstGeom prst="rect">
            <a:avLst/>
          </a:prstGeom>
        </p:spPr>
        <p:txBody>
          <a:bodyPr vert="horz" lIns="143999" tIns="71999" rIns="143999" bIns="71999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600" b="0" i="0" u="none" strike="noStrike" kern="1200" cap="none" spc="0" normalizeH="0" baseline="0" noProof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”</a:t>
            </a:r>
            <a:endParaRPr kumimoji="0" lang="en-US" sz="12600" b="0" i="0" u="none" strike="noStrike" kern="1200" cap="none" spc="0" normalizeH="0" baseline="0" noProof="0" dirty="0">
              <a:ln w="3175" cmpd="sng"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653" y="960000"/>
            <a:ext cx="5020308" cy="4760000"/>
          </a:xfrm>
        </p:spPr>
        <p:txBody>
          <a:bodyPr anchor="ctr">
            <a:normAutofit/>
          </a:bodyPr>
          <a:lstStyle>
            <a:lvl1pPr algn="l">
              <a:defRPr sz="364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3997" y="6320000"/>
            <a:ext cx="5248112" cy="809839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985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77825" indent="0">
              <a:buFontTx/>
              <a:buNone/>
              <a:defRPr/>
            </a:lvl2pPr>
            <a:lvl3pPr marL="756285" indent="0">
              <a:buFontTx/>
              <a:buNone/>
              <a:defRPr/>
            </a:lvl3pPr>
            <a:lvl4pPr marL="1134110" indent="0">
              <a:buFontTx/>
              <a:buNone/>
              <a:defRPr/>
            </a:lvl4pPr>
            <a:lvl5pPr marL="1511935" indent="0">
              <a:buFontTx/>
              <a:buNone/>
              <a:defRPr/>
            </a:lvl5pPr>
          </a:lstStyle>
          <a:p>
            <a:pPr lvl="0"/>
            <a:r>
              <a:rPr lang="en-US" altLang="zh-CN"/>
              <a:t>Click to edit Master text styles</a:t>
            </a:r>
            <a:endParaRPr lang="en-US" altLang="zh-C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3999" y="7129839"/>
            <a:ext cx="5248111" cy="2384116"/>
          </a:xfrm>
        </p:spPr>
        <p:txBody>
          <a:bodyPr anchor="t">
            <a:normAutofit/>
          </a:bodyPr>
          <a:lstStyle>
            <a:lvl1pPr marL="0" indent="0" algn="l">
              <a:buNone/>
              <a:defRPr sz="149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77825" indent="0">
              <a:buNone/>
              <a:defRPr sz="1490">
                <a:solidFill>
                  <a:schemeClr val="tx1">
                    <a:tint val="75000"/>
                  </a:schemeClr>
                </a:solidFill>
              </a:defRPr>
            </a:lvl2pPr>
            <a:lvl3pPr marL="756285" indent="0">
              <a:buNone/>
              <a:defRPr sz="1325">
                <a:solidFill>
                  <a:schemeClr val="tx1">
                    <a:tint val="75000"/>
                  </a:schemeClr>
                </a:solidFill>
              </a:defRPr>
            </a:lvl3pPr>
            <a:lvl4pPr marL="1134110" indent="0">
              <a:buNone/>
              <a:defRPr sz="1155">
                <a:solidFill>
                  <a:schemeClr val="tx1">
                    <a:tint val="75000"/>
                  </a:schemeClr>
                </a:solidFill>
              </a:defRPr>
            </a:lvl4pPr>
            <a:lvl5pPr marL="1511935" indent="0">
              <a:buNone/>
              <a:defRPr sz="1155">
                <a:solidFill>
                  <a:schemeClr val="tx1">
                    <a:tint val="75000"/>
                  </a:schemeClr>
                </a:solidFill>
              </a:defRPr>
            </a:lvl5pPr>
            <a:lvl6pPr marL="1889760" indent="0">
              <a:buNone/>
              <a:defRPr sz="1155">
                <a:solidFill>
                  <a:schemeClr val="tx1">
                    <a:tint val="75000"/>
                  </a:schemeClr>
                </a:solidFill>
              </a:defRPr>
            </a:lvl6pPr>
            <a:lvl7pPr marL="2268220" indent="0">
              <a:buNone/>
              <a:defRPr sz="1155">
                <a:solidFill>
                  <a:schemeClr val="tx1">
                    <a:tint val="75000"/>
                  </a:schemeClr>
                </a:solidFill>
              </a:defRPr>
            </a:lvl7pPr>
            <a:lvl8pPr marL="2646045" indent="0">
              <a:buNone/>
              <a:defRPr sz="1155">
                <a:solidFill>
                  <a:schemeClr val="tx1">
                    <a:tint val="75000"/>
                  </a:schemeClr>
                </a:solidFill>
              </a:defRPr>
            </a:lvl8pPr>
            <a:lvl9pPr marL="3023870" indent="0">
              <a:buNone/>
              <a:defRPr sz="115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Click to edit Master text styles</a:t>
            </a:r>
            <a:endParaRPr lang="en-US" altLang="zh-CN"/>
          </a:p>
        </p:txBody>
      </p:sp>
      <p:sp>
        <p:nvSpPr>
          <p:cNvPr id="21" name="Date Placeholder 3"/>
          <p:cNvSpPr>
            <a:spLocks noGrp="1"/>
          </p:cNvSpPr>
          <p:nvPr>
            <p:ph type="dt" sz="half" idx="2"/>
          </p:nvPr>
        </p:nvSpPr>
        <p:spPr>
          <a:xfrm>
            <a:off x="4468333" y="9514999"/>
            <a:ext cx="565834" cy="575000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4000" y="9514999"/>
            <a:ext cx="3822000" cy="575000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8167" y="9514999"/>
            <a:ext cx="423500" cy="575000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/>
            <a:fld id="{9A0DB2DC-4C9A-4742-B13C-FB6460FD3503}" type="slidenum">
              <a:rPr lang="en-US" altLang="zh-CN" dirty="0"/>
            </a:fld>
            <a:endParaRPr lang="en-US" altLang="zh-C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edge/>
      </p:transition>
    </mc:Choice>
    <mc:Fallback>
      <p:transition spd="slow">
        <p:wedg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真或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9166" y="960000"/>
            <a:ext cx="5242943" cy="4760000"/>
          </a:xfrm>
        </p:spPr>
        <p:txBody>
          <a:bodyPr anchor="ctr">
            <a:normAutofit/>
          </a:bodyPr>
          <a:lstStyle>
            <a:lvl1pPr algn="l">
              <a:defRPr sz="364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3997" y="6320000"/>
            <a:ext cx="5248112" cy="809839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985">
                <a:solidFill>
                  <a:schemeClr val="accent1"/>
                </a:solidFill>
              </a:defRPr>
            </a:lvl1pPr>
            <a:lvl2pPr marL="377825" indent="0">
              <a:buFontTx/>
              <a:buNone/>
              <a:defRPr/>
            </a:lvl2pPr>
            <a:lvl3pPr marL="756285" indent="0">
              <a:buFontTx/>
              <a:buNone/>
              <a:defRPr/>
            </a:lvl3pPr>
            <a:lvl4pPr marL="1134110" indent="0">
              <a:buFontTx/>
              <a:buNone/>
              <a:defRPr/>
            </a:lvl4pPr>
            <a:lvl5pPr marL="1511935" indent="0">
              <a:buFontTx/>
              <a:buNone/>
              <a:defRPr/>
            </a:lvl5pPr>
          </a:lstStyle>
          <a:p>
            <a:pPr lvl="0"/>
            <a:r>
              <a:rPr lang="en-US" altLang="zh-CN"/>
              <a:t>Click to edit Master text styles</a:t>
            </a:r>
            <a:endParaRPr lang="en-US" altLang="zh-C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3999" y="7129839"/>
            <a:ext cx="5248111" cy="2384116"/>
          </a:xfrm>
        </p:spPr>
        <p:txBody>
          <a:bodyPr anchor="t">
            <a:normAutofit/>
          </a:bodyPr>
          <a:lstStyle>
            <a:lvl1pPr marL="0" indent="0" algn="l">
              <a:buNone/>
              <a:defRPr sz="149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77825" indent="0">
              <a:buNone/>
              <a:defRPr sz="1490">
                <a:solidFill>
                  <a:schemeClr val="tx1">
                    <a:tint val="75000"/>
                  </a:schemeClr>
                </a:solidFill>
              </a:defRPr>
            </a:lvl2pPr>
            <a:lvl3pPr marL="756285" indent="0">
              <a:buNone/>
              <a:defRPr sz="1325">
                <a:solidFill>
                  <a:schemeClr val="tx1">
                    <a:tint val="75000"/>
                  </a:schemeClr>
                </a:solidFill>
              </a:defRPr>
            </a:lvl3pPr>
            <a:lvl4pPr marL="1134110" indent="0">
              <a:buNone/>
              <a:defRPr sz="1155">
                <a:solidFill>
                  <a:schemeClr val="tx1">
                    <a:tint val="75000"/>
                  </a:schemeClr>
                </a:solidFill>
              </a:defRPr>
            </a:lvl4pPr>
            <a:lvl5pPr marL="1511935" indent="0">
              <a:buNone/>
              <a:defRPr sz="1155">
                <a:solidFill>
                  <a:schemeClr val="tx1">
                    <a:tint val="75000"/>
                  </a:schemeClr>
                </a:solidFill>
              </a:defRPr>
            </a:lvl5pPr>
            <a:lvl6pPr marL="1889760" indent="0">
              <a:buNone/>
              <a:defRPr sz="1155">
                <a:solidFill>
                  <a:schemeClr val="tx1">
                    <a:tint val="75000"/>
                  </a:schemeClr>
                </a:solidFill>
              </a:defRPr>
            </a:lvl6pPr>
            <a:lvl7pPr marL="2268220" indent="0">
              <a:buNone/>
              <a:defRPr sz="1155">
                <a:solidFill>
                  <a:schemeClr val="tx1">
                    <a:tint val="75000"/>
                  </a:schemeClr>
                </a:solidFill>
              </a:defRPr>
            </a:lvl7pPr>
            <a:lvl8pPr marL="2646045" indent="0">
              <a:buNone/>
              <a:defRPr sz="1155">
                <a:solidFill>
                  <a:schemeClr val="tx1">
                    <a:tint val="75000"/>
                  </a:schemeClr>
                </a:solidFill>
              </a:defRPr>
            </a:lvl8pPr>
            <a:lvl9pPr marL="3023870" indent="0">
              <a:buNone/>
              <a:defRPr sz="115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Click to edit Master text styles</a:t>
            </a:r>
            <a:endParaRPr lang="en-US" altLang="zh-CN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4"/>
          </p:nvPr>
        </p:nvSpPr>
        <p:spPr>
          <a:xfrm>
            <a:off x="4468333" y="9514999"/>
            <a:ext cx="565834" cy="575000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5"/>
          </p:nvPr>
        </p:nvSpPr>
        <p:spPr>
          <a:xfrm>
            <a:off x="504000" y="9514999"/>
            <a:ext cx="3822000" cy="575000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6"/>
          </p:nvPr>
        </p:nvSpPr>
        <p:spPr>
          <a:xfrm>
            <a:off x="5328167" y="9514999"/>
            <a:ext cx="423500" cy="575000"/>
          </a:xfrm>
        </p:spPr>
        <p:txBody>
          <a:bodyPr/>
          <a:lstStyle/>
          <a:p>
            <a:pPr lvl="0"/>
            <a:fld id="{9A0DB2DC-4C9A-4742-B13C-FB6460FD3503}" type="slidenum">
              <a:rPr lang="en-US" altLang="zh-CN" dirty="0">
                <a:latin typeface="Trebuchet MS" panose="020B0603020202020204" pitchFamily="34" charset="0"/>
              </a:rPr>
            </a:fld>
            <a:endParaRPr lang="en-US" altLang="zh-CN" dirty="0">
              <a:latin typeface="Trebuchet MS" panose="020B0603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edge/>
      </p:transition>
    </mc:Choice>
    <mc:Fallback>
      <p:transition spd="slow">
        <p:wedg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00" y="960000"/>
            <a:ext cx="5247667" cy="2080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4000" y="3402501"/>
            <a:ext cx="5247667" cy="6112499"/>
          </a:xfrm>
        </p:spPr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  <a:endParaRPr lang="en-US" altLang="zh-CN"/>
          </a:p>
          <a:p>
            <a:pPr lvl="1"/>
            <a:r>
              <a:rPr lang="en-US" altLang="zh-CN"/>
              <a:t>Second level</a:t>
            </a:r>
            <a:endParaRPr lang="en-US" altLang="zh-CN"/>
          </a:p>
          <a:p>
            <a:pPr lvl="2"/>
            <a:r>
              <a:rPr lang="en-US" altLang="zh-CN"/>
              <a:t>Third level</a:t>
            </a:r>
            <a:endParaRPr lang="en-US" altLang="zh-CN"/>
          </a:p>
          <a:p>
            <a:pPr lvl="3"/>
            <a:r>
              <a:rPr lang="en-US" altLang="zh-CN"/>
              <a:t>Fourth level</a:t>
            </a:r>
            <a:endParaRPr lang="en-US" altLang="zh-CN"/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468333" y="9514999"/>
            <a:ext cx="565834" cy="575000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504000" y="9514999"/>
            <a:ext cx="3822000" cy="575000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5328167" y="9514999"/>
            <a:ext cx="423500" cy="575000"/>
          </a:xfrm>
        </p:spPr>
        <p:txBody>
          <a:bodyPr/>
          <a:lstStyle/>
          <a:p>
            <a:pPr lvl="0"/>
            <a:fld id="{9A0DB2DC-4C9A-4742-B13C-FB6460FD3503}" type="slidenum">
              <a:rPr lang="en-US" altLang="zh-CN" dirty="0">
                <a:latin typeface="Trebuchet MS" panose="020B0603020202020204" pitchFamily="34" charset="0"/>
              </a:rPr>
            </a:fld>
            <a:endParaRPr lang="en-US" altLang="zh-CN" dirty="0">
              <a:latin typeface="Trebuchet MS" panose="020B0603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edge/>
      </p:transition>
    </mc:Choice>
    <mc:Fallback>
      <p:transition spd="slow">
        <p:wedg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图片 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8834" y="152501"/>
            <a:ext cx="1295000" cy="445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41872" y="960002"/>
            <a:ext cx="809254" cy="8270001"/>
          </a:xfrm>
        </p:spPr>
        <p:txBody>
          <a:bodyPr vert="eaVert" anchor="ctr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999" y="960002"/>
            <a:ext cx="4295100" cy="8270001"/>
          </a:xfrm>
        </p:spPr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  <a:endParaRPr lang="en-US" altLang="zh-CN"/>
          </a:p>
          <a:p>
            <a:pPr lvl="1"/>
            <a:r>
              <a:rPr lang="en-US" altLang="zh-CN"/>
              <a:t>Second level</a:t>
            </a:r>
            <a:endParaRPr lang="en-US" altLang="zh-CN"/>
          </a:p>
          <a:p>
            <a:pPr lvl="2"/>
            <a:r>
              <a:rPr lang="en-US" altLang="zh-CN"/>
              <a:t>Third level</a:t>
            </a:r>
            <a:endParaRPr lang="en-US" altLang="zh-CN"/>
          </a:p>
          <a:p>
            <a:pPr lvl="3"/>
            <a:r>
              <a:rPr lang="en-US" altLang="zh-CN"/>
              <a:t>Fourth level</a:t>
            </a:r>
            <a:endParaRPr lang="en-US" altLang="zh-CN"/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20" name="Date Placeholder 3"/>
          <p:cNvSpPr>
            <a:spLocks noGrp="1"/>
          </p:cNvSpPr>
          <p:nvPr>
            <p:ph type="dt" sz="half" idx="2"/>
          </p:nvPr>
        </p:nvSpPr>
        <p:spPr>
          <a:xfrm>
            <a:off x="4468333" y="9514999"/>
            <a:ext cx="565834" cy="575000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4000" y="9514999"/>
            <a:ext cx="3822000" cy="575000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8167" y="9514999"/>
            <a:ext cx="423500" cy="575000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/>
            <a:fld id="{9A0DB2DC-4C9A-4742-B13C-FB6460FD3503}" type="slidenum">
              <a:rPr lang="en-US" altLang="zh-CN" dirty="0"/>
            </a:fld>
            <a:endParaRPr lang="en-US" altLang="zh-C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edge/>
      </p:transition>
    </mc:Choice>
    <mc:Fallback>
      <p:transition spd="slow">
        <p:wedg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4000" y="3402501"/>
            <a:ext cx="5247667" cy="6112499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19" name="日期占位符 1027"/>
          <p:cNvSpPr>
            <a:spLocks noGrp="1"/>
          </p:cNvSpPr>
          <p:nvPr>
            <p:ph type="dt" sz="half" idx="2"/>
          </p:nvPr>
        </p:nvSpPr>
        <p:spPr>
          <a:xfrm>
            <a:off x="4468333" y="9514999"/>
            <a:ext cx="565834" cy="575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504000" y="9514999"/>
            <a:ext cx="3822000" cy="575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1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5328167" y="9514999"/>
            <a:ext cx="423500" cy="575000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/>
            <a:fld id="{9A0DB2DC-4C9A-4742-B13C-FB6460FD3503}" type="slidenum">
              <a:rPr lang="zh-CN" altLang="en-US" dirty="0">
                <a:ea typeface="华文新魏" panose="02010800040101010101" charset="-122"/>
              </a:rPr>
            </a:fld>
            <a:endParaRPr lang="zh-CN" altLang="en-US" dirty="0">
              <a:ea typeface="华文新魏" panose="0201080004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edge/>
      </p:transition>
    </mc:Choice>
    <mc:Fallback>
      <p:transition spd="slow">
        <p:wedg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999" y="4253337"/>
            <a:ext cx="5248111" cy="2876505"/>
          </a:xfrm>
        </p:spPr>
        <p:txBody>
          <a:bodyPr anchor="b"/>
          <a:lstStyle>
            <a:lvl1pPr algn="l">
              <a:defRPr sz="3305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3999" y="7129839"/>
            <a:ext cx="5248111" cy="1354961"/>
          </a:xfrm>
        </p:spPr>
        <p:txBody>
          <a:bodyPr anchor="t"/>
          <a:lstStyle>
            <a:lvl1pPr marL="0" indent="0" algn="l">
              <a:buNone/>
              <a:defRPr sz="165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77825" indent="0">
              <a:buNone/>
              <a:defRPr sz="1490">
                <a:solidFill>
                  <a:schemeClr val="tx1">
                    <a:tint val="75000"/>
                  </a:schemeClr>
                </a:solidFill>
              </a:defRPr>
            </a:lvl2pPr>
            <a:lvl3pPr marL="756285" indent="0">
              <a:buNone/>
              <a:defRPr sz="1325">
                <a:solidFill>
                  <a:schemeClr val="tx1">
                    <a:tint val="75000"/>
                  </a:schemeClr>
                </a:solidFill>
              </a:defRPr>
            </a:lvl3pPr>
            <a:lvl4pPr marL="1134110" indent="0">
              <a:buNone/>
              <a:defRPr sz="1155">
                <a:solidFill>
                  <a:schemeClr val="tx1">
                    <a:tint val="75000"/>
                  </a:schemeClr>
                </a:solidFill>
              </a:defRPr>
            </a:lvl4pPr>
            <a:lvl5pPr marL="1511935" indent="0">
              <a:buNone/>
              <a:defRPr sz="1155">
                <a:solidFill>
                  <a:schemeClr val="tx1">
                    <a:tint val="75000"/>
                  </a:schemeClr>
                </a:solidFill>
              </a:defRPr>
            </a:lvl5pPr>
            <a:lvl6pPr marL="1889760" indent="0">
              <a:buNone/>
              <a:defRPr sz="1155">
                <a:solidFill>
                  <a:schemeClr val="tx1">
                    <a:tint val="75000"/>
                  </a:schemeClr>
                </a:solidFill>
              </a:defRPr>
            </a:lvl6pPr>
            <a:lvl7pPr marL="2268220" indent="0">
              <a:buNone/>
              <a:defRPr sz="1155">
                <a:solidFill>
                  <a:schemeClr val="tx1">
                    <a:tint val="75000"/>
                  </a:schemeClr>
                </a:solidFill>
              </a:defRPr>
            </a:lvl7pPr>
            <a:lvl8pPr marL="2646045" indent="0">
              <a:buNone/>
              <a:defRPr sz="1155">
                <a:solidFill>
                  <a:schemeClr val="tx1">
                    <a:tint val="75000"/>
                  </a:schemeClr>
                </a:solidFill>
              </a:defRPr>
            </a:lvl8pPr>
            <a:lvl9pPr marL="3023870" indent="0">
              <a:buNone/>
              <a:defRPr sz="115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Click to edit Master text styles</a:t>
            </a:r>
            <a:endParaRPr lang="en-US" altLang="zh-CN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468333" y="9514999"/>
            <a:ext cx="565834" cy="575000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504000" y="9514999"/>
            <a:ext cx="3822000" cy="575000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5328167" y="9514999"/>
            <a:ext cx="423500" cy="575000"/>
          </a:xfrm>
        </p:spPr>
        <p:txBody>
          <a:bodyPr/>
          <a:lstStyle/>
          <a:p>
            <a:pPr lvl="0"/>
            <a:fld id="{9A0DB2DC-4C9A-4742-B13C-FB6460FD3503}" type="slidenum">
              <a:rPr lang="en-US" altLang="zh-CN" dirty="0">
                <a:latin typeface="Trebuchet MS" panose="020B0603020202020204" pitchFamily="34" charset="0"/>
              </a:rPr>
            </a:fld>
            <a:endParaRPr lang="en-US" altLang="zh-CN" dirty="0">
              <a:latin typeface="Trebuchet MS" panose="020B0603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edge/>
      </p:transition>
    </mc:Choice>
    <mc:Fallback>
      <p:transition spd="slow">
        <p:wedg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00" y="960000"/>
            <a:ext cx="5248110" cy="2080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4000" y="3402502"/>
            <a:ext cx="2553161" cy="6111452"/>
          </a:xfrm>
        </p:spPr>
        <p:txBody>
          <a:bodyPr>
            <a:normAutofit/>
          </a:bodyPr>
          <a:lstStyle>
            <a:lvl1pPr>
              <a:defRPr sz="1490"/>
            </a:lvl1pPr>
            <a:lvl2pPr>
              <a:defRPr sz="1325"/>
            </a:lvl2pPr>
            <a:lvl3pPr>
              <a:defRPr sz="1155"/>
            </a:lvl3pPr>
            <a:lvl4pPr>
              <a:defRPr sz="990"/>
            </a:lvl4pPr>
            <a:lvl5pPr>
              <a:defRPr sz="990"/>
            </a:lvl5pPr>
            <a:lvl6pPr>
              <a:defRPr sz="990"/>
            </a:lvl6pPr>
            <a:lvl7pPr>
              <a:defRPr sz="990"/>
            </a:lvl7pPr>
            <a:lvl8pPr>
              <a:defRPr sz="990"/>
            </a:lvl8pPr>
            <a:lvl9pPr>
              <a:defRPr sz="990"/>
            </a:lvl9pPr>
          </a:lstStyle>
          <a:p>
            <a:pPr lvl="0"/>
            <a:r>
              <a:rPr lang="en-US" altLang="zh-CN"/>
              <a:t>Click to edit Master text styles</a:t>
            </a:r>
            <a:endParaRPr lang="en-US" altLang="zh-CN"/>
          </a:p>
          <a:p>
            <a:pPr lvl="1"/>
            <a:r>
              <a:rPr lang="en-US" altLang="zh-CN"/>
              <a:t>Second level</a:t>
            </a:r>
            <a:endParaRPr lang="en-US" altLang="zh-CN"/>
          </a:p>
          <a:p>
            <a:pPr lvl="2"/>
            <a:r>
              <a:rPr lang="en-US" altLang="zh-CN"/>
              <a:t>Third level</a:t>
            </a:r>
            <a:endParaRPr lang="en-US" altLang="zh-CN"/>
          </a:p>
          <a:p>
            <a:pPr lvl="3"/>
            <a:r>
              <a:rPr lang="en-US" altLang="zh-CN"/>
              <a:t>Fourth level</a:t>
            </a:r>
            <a:endParaRPr lang="en-US" altLang="zh-CN"/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198948" y="3402504"/>
            <a:ext cx="2553162" cy="6111453"/>
          </a:xfrm>
        </p:spPr>
        <p:txBody>
          <a:bodyPr>
            <a:normAutofit/>
          </a:bodyPr>
          <a:lstStyle>
            <a:lvl1pPr>
              <a:defRPr sz="1490"/>
            </a:lvl1pPr>
            <a:lvl2pPr>
              <a:defRPr sz="1325"/>
            </a:lvl2pPr>
            <a:lvl3pPr>
              <a:defRPr sz="1155"/>
            </a:lvl3pPr>
            <a:lvl4pPr>
              <a:defRPr sz="990"/>
            </a:lvl4pPr>
            <a:lvl5pPr>
              <a:defRPr sz="990"/>
            </a:lvl5pPr>
            <a:lvl6pPr>
              <a:defRPr sz="990"/>
            </a:lvl6pPr>
            <a:lvl7pPr>
              <a:defRPr sz="990"/>
            </a:lvl7pPr>
            <a:lvl8pPr>
              <a:defRPr sz="990"/>
            </a:lvl8pPr>
            <a:lvl9pPr>
              <a:defRPr sz="990"/>
            </a:lvl9pPr>
          </a:lstStyle>
          <a:p>
            <a:pPr lvl="0"/>
            <a:r>
              <a:rPr lang="en-US" altLang="zh-CN"/>
              <a:t>Click to edit Master text styles</a:t>
            </a:r>
            <a:endParaRPr lang="en-US" altLang="zh-CN"/>
          </a:p>
          <a:p>
            <a:pPr lvl="1"/>
            <a:r>
              <a:rPr lang="en-US" altLang="zh-CN"/>
              <a:t>Second level</a:t>
            </a:r>
            <a:endParaRPr lang="en-US" altLang="zh-CN"/>
          </a:p>
          <a:p>
            <a:pPr lvl="2"/>
            <a:r>
              <a:rPr lang="en-US" altLang="zh-CN"/>
              <a:t>Third level</a:t>
            </a:r>
            <a:endParaRPr lang="en-US" altLang="zh-CN"/>
          </a:p>
          <a:p>
            <a:pPr lvl="3"/>
            <a:r>
              <a:rPr lang="en-US" altLang="zh-CN"/>
              <a:t>Fourth level</a:t>
            </a:r>
            <a:endParaRPr lang="en-US" altLang="zh-CN"/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468333" y="9514999"/>
            <a:ext cx="565834" cy="575000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504000" y="9514999"/>
            <a:ext cx="3822000" cy="575000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5328167" y="9514999"/>
            <a:ext cx="423500" cy="575000"/>
          </a:xfrm>
        </p:spPr>
        <p:txBody>
          <a:bodyPr/>
          <a:lstStyle/>
          <a:p>
            <a:pPr lvl="0"/>
            <a:fld id="{9A0DB2DC-4C9A-4742-B13C-FB6460FD3503}" type="slidenum">
              <a:rPr lang="en-US" altLang="zh-CN" dirty="0">
                <a:latin typeface="Trebuchet MS" panose="020B0603020202020204" pitchFamily="34" charset="0"/>
              </a:rPr>
            </a:fld>
            <a:endParaRPr lang="en-US" altLang="zh-CN" dirty="0">
              <a:latin typeface="Trebuchet MS" panose="020B0603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edge/>
      </p:transition>
    </mc:Choice>
    <mc:Fallback>
      <p:transition spd="slow">
        <p:wedg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00" y="960000"/>
            <a:ext cx="5248109" cy="2080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3999" y="3403123"/>
            <a:ext cx="2555280" cy="907499"/>
          </a:xfrm>
        </p:spPr>
        <p:txBody>
          <a:bodyPr anchor="b">
            <a:noAutofit/>
          </a:bodyPr>
          <a:lstStyle>
            <a:lvl1pPr marL="0" indent="0">
              <a:buNone/>
              <a:defRPr sz="1985" b="0"/>
            </a:lvl1pPr>
            <a:lvl2pPr marL="377825" indent="0">
              <a:buNone/>
              <a:defRPr sz="1655" b="1"/>
            </a:lvl2pPr>
            <a:lvl3pPr marL="756285" indent="0">
              <a:buNone/>
              <a:defRPr sz="1490" b="1"/>
            </a:lvl3pPr>
            <a:lvl4pPr marL="1134110" indent="0">
              <a:buNone/>
              <a:defRPr sz="1325" b="1"/>
            </a:lvl4pPr>
            <a:lvl5pPr marL="1511935" indent="0">
              <a:buNone/>
              <a:defRPr sz="1325" b="1"/>
            </a:lvl5pPr>
            <a:lvl6pPr marL="1889760" indent="0">
              <a:buNone/>
              <a:defRPr sz="1325" b="1"/>
            </a:lvl6pPr>
            <a:lvl7pPr marL="2268220" indent="0">
              <a:buNone/>
              <a:defRPr sz="1325" b="1"/>
            </a:lvl7pPr>
            <a:lvl8pPr marL="2646045" indent="0">
              <a:buNone/>
              <a:defRPr sz="1325" b="1"/>
            </a:lvl8pPr>
            <a:lvl9pPr marL="3023870" indent="0">
              <a:buNone/>
              <a:defRPr sz="1325" b="1"/>
            </a:lvl9pPr>
          </a:lstStyle>
          <a:p>
            <a:pPr lvl="0"/>
            <a:r>
              <a:rPr lang="en-US" altLang="zh-CN"/>
              <a:t>Click to edit Master text styles</a:t>
            </a:r>
            <a:endParaRPr lang="en-US" altLang="zh-C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999" y="4310625"/>
            <a:ext cx="2555280" cy="5203334"/>
          </a:xfrm>
        </p:spPr>
        <p:txBody>
          <a:bodyPr>
            <a:normAutofit/>
          </a:bodyPr>
          <a:lstStyle/>
          <a:p>
            <a:pPr lvl="0"/>
            <a:r>
              <a:rPr lang="en-US" altLang="zh-CN"/>
              <a:t>Click to edit Master text styles</a:t>
            </a:r>
            <a:endParaRPr lang="en-US" altLang="zh-CN"/>
          </a:p>
          <a:p>
            <a:pPr lvl="1"/>
            <a:r>
              <a:rPr lang="en-US" altLang="zh-CN"/>
              <a:t>Second level</a:t>
            </a:r>
            <a:endParaRPr lang="en-US" altLang="zh-CN"/>
          </a:p>
          <a:p>
            <a:pPr lvl="2"/>
            <a:r>
              <a:rPr lang="en-US" altLang="zh-CN"/>
              <a:t>Third level</a:t>
            </a:r>
            <a:endParaRPr lang="en-US" altLang="zh-CN"/>
          </a:p>
          <a:p>
            <a:pPr lvl="3"/>
            <a:r>
              <a:rPr lang="en-US" altLang="zh-CN"/>
              <a:t>Fourth level</a:t>
            </a:r>
            <a:endParaRPr lang="en-US" altLang="zh-CN"/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96828" y="3403123"/>
            <a:ext cx="2555280" cy="907499"/>
          </a:xfrm>
        </p:spPr>
        <p:txBody>
          <a:bodyPr anchor="b">
            <a:noAutofit/>
          </a:bodyPr>
          <a:lstStyle>
            <a:lvl1pPr marL="0" indent="0">
              <a:buNone/>
              <a:defRPr sz="1985" b="0"/>
            </a:lvl1pPr>
            <a:lvl2pPr marL="377825" indent="0">
              <a:buNone/>
              <a:defRPr sz="1655" b="1"/>
            </a:lvl2pPr>
            <a:lvl3pPr marL="756285" indent="0">
              <a:buNone/>
              <a:defRPr sz="1490" b="1"/>
            </a:lvl3pPr>
            <a:lvl4pPr marL="1134110" indent="0">
              <a:buNone/>
              <a:defRPr sz="1325" b="1"/>
            </a:lvl4pPr>
            <a:lvl5pPr marL="1511935" indent="0">
              <a:buNone/>
              <a:defRPr sz="1325" b="1"/>
            </a:lvl5pPr>
            <a:lvl6pPr marL="1889760" indent="0">
              <a:buNone/>
              <a:defRPr sz="1325" b="1"/>
            </a:lvl6pPr>
            <a:lvl7pPr marL="2268220" indent="0">
              <a:buNone/>
              <a:defRPr sz="1325" b="1"/>
            </a:lvl7pPr>
            <a:lvl8pPr marL="2646045" indent="0">
              <a:buNone/>
              <a:defRPr sz="1325" b="1"/>
            </a:lvl8pPr>
            <a:lvl9pPr marL="3023870" indent="0">
              <a:buNone/>
              <a:defRPr sz="1325" b="1"/>
            </a:lvl9pPr>
          </a:lstStyle>
          <a:p>
            <a:pPr lvl="0"/>
            <a:r>
              <a:rPr lang="en-US" altLang="zh-CN"/>
              <a:t>Click to edit Master text styles</a:t>
            </a:r>
            <a:endParaRPr lang="en-US" altLang="zh-CN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196828" y="4310625"/>
            <a:ext cx="2555280" cy="5203334"/>
          </a:xfrm>
        </p:spPr>
        <p:txBody>
          <a:bodyPr>
            <a:normAutofit/>
          </a:bodyPr>
          <a:lstStyle/>
          <a:p>
            <a:pPr lvl="0"/>
            <a:r>
              <a:rPr lang="en-US" altLang="zh-CN"/>
              <a:t>Click to edit Master text styles</a:t>
            </a:r>
            <a:endParaRPr lang="en-US" altLang="zh-CN"/>
          </a:p>
          <a:p>
            <a:pPr lvl="1"/>
            <a:r>
              <a:rPr lang="en-US" altLang="zh-CN"/>
              <a:t>Second level</a:t>
            </a:r>
            <a:endParaRPr lang="en-US" altLang="zh-CN"/>
          </a:p>
          <a:p>
            <a:pPr lvl="2"/>
            <a:r>
              <a:rPr lang="en-US" altLang="zh-CN"/>
              <a:t>Third level</a:t>
            </a:r>
            <a:endParaRPr lang="en-US" altLang="zh-CN"/>
          </a:p>
          <a:p>
            <a:pPr lvl="3"/>
            <a:r>
              <a:rPr lang="en-US" altLang="zh-CN"/>
              <a:t>Fourth level</a:t>
            </a:r>
            <a:endParaRPr lang="en-US" altLang="zh-CN"/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468333" y="9514999"/>
            <a:ext cx="565834" cy="575000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504000" y="9514999"/>
            <a:ext cx="3822000" cy="575000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5328167" y="9514999"/>
            <a:ext cx="423500" cy="575000"/>
          </a:xfrm>
        </p:spPr>
        <p:txBody>
          <a:bodyPr/>
          <a:lstStyle/>
          <a:p>
            <a:pPr lvl="0"/>
            <a:fld id="{9A0DB2DC-4C9A-4742-B13C-FB6460FD3503}" type="slidenum">
              <a:rPr lang="en-US" altLang="zh-CN" dirty="0">
                <a:latin typeface="Trebuchet MS" panose="020B0603020202020204" pitchFamily="34" charset="0"/>
              </a:rPr>
            </a:fld>
            <a:endParaRPr lang="en-US" altLang="zh-CN" dirty="0">
              <a:latin typeface="Trebuchet MS" panose="020B0603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edge/>
      </p:transition>
    </mc:Choice>
    <mc:Fallback>
      <p:transition spd="slow">
        <p:wedg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999" y="960000"/>
            <a:ext cx="5248110" cy="2080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468333" y="9514999"/>
            <a:ext cx="565834" cy="575000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504000" y="9514999"/>
            <a:ext cx="3822000" cy="575000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5328167" y="9514999"/>
            <a:ext cx="423500" cy="575000"/>
          </a:xfrm>
        </p:spPr>
        <p:txBody>
          <a:bodyPr/>
          <a:lstStyle/>
          <a:p>
            <a:pPr lvl="0"/>
            <a:fld id="{9A0DB2DC-4C9A-4742-B13C-FB6460FD3503}" type="slidenum">
              <a:rPr lang="en-US" altLang="zh-CN" dirty="0">
                <a:latin typeface="Trebuchet MS" panose="020B0603020202020204" pitchFamily="34" charset="0"/>
              </a:rPr>
            </a:fld>
            <a:endParaRPr lang="en-US" altLang="zh-CN" dirty="0">
              <a:latin typeface="Trebuchet MS" panose="020B0603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edge/>
      </p:transition>
    </mc:Choice>
    <mc:Fallback>
      <p:transition spd="slow">
        <p:wedg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468333" y="9514999"/>
            <a:ext cx="565834" cy="575000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504000" y="9514999"/>
            <a:ext cx="3822000" cy="575000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5328167" y="9514999"/>
            <a:ext cx="423500" cy="575000"/>
          </a:xfrm>
        </p:spPr>
        <p:txBody>
          <a:bodyPr/>
          <a:lstStyle/>
          <a:p>
            <a:pPr lvl="0"/>
            <a:fld id="{9A0DB2DC-4C9A-4742-B13C-FB6460FD3503}" type="slidenum">
              <a:rPr lang="en-US" altLang="zh-CN" dirty="0">
                <a:latin typeface="Trebuchet MS" panose="020B0603020202020204" pitchFamily="34" charset="0"/>
              </a:rPr>
            </a:fld>
            <a:endParaRPr lang="en-US" altLang="zh-CN" dirty="0">
              <a:latin typeface="Trebuchet MS" panose="020B0603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edge/>
      </p:transition>
    </mc:Choice>
    <mc:Fallback>
      <p:transition spd="slow">
        <p:wedg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999" y="2360006"/>
            <a:ext cx="2306844" cy="2013332"/>
          </a:xfrm>
        </p:spPr>
        <p:txBody>
          <a:bodyPr anchor="b">
            <a:normAutofit/>
          </a:bodyPr>
          <a:lstStyle>
            <a:lvl1pPr>
              <a:defRPr sz="1655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2629" y="810907"/>
            <a:ext cx="2799480" cy="8703050"/>
          </a:xfrm>
        </p:spPr>
        <p:txBody>
          <a:bodyPr>
            <a:normAutofit/>
          </a:bodyPr>
          <a:lstStyle/>
          <a:p>
            <a:pPr lvl="0"/>
            <a:r>
              <a:rPr lang="en-US" altLang="zh-CN"/>
              <a:t>Click to edit Master text styles</a:t>
            </a:r>
            <a:endParaRPr lang="en-US" altLang="zh-CN"/>
          </a:p>
          <a:p>
            <a:pPr lvl="1"/>
            <a:r>
              <a:rPr lang="en-US" altLang="zh-CN"/>
              <a:t>Second level</a:t>
            </a:r>
            <a:endParaRPr lang="en-US" altLang="zh-CN"/>
          </a:p>
          <a:p>
            <a:pPr lvl="2"/>
            <a:r>
              <a:rPr lang="en-US" altLang="zh-CN"/>
              <a:t>Third level</a:t>
            </a:r>
            <a:endParaRPr lang="en-US" altLang="zh-CN"/>
          </a:p>
          <a:p>
            <a:pPr lvl="3"/>
            <a:r>
              <a:rPr lang="en-US" altLang="zh-CN"/>
              <a:t>Fourth level</a:t>
            </a:r>
            <a:endParaRPr lang="en-US" altLang="zh-CN"/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999" y="4373337"/>
            <a:ext cx="2306844" cy="4069998"/>
          </a:xfrm>
        </p:spPr>
        <p:txBody>
          <a:bodyPr>
            <a:normAutofit/>
          </a:bodyPr>
          <a:lstStyle>
            <a:lvl1pPr marL="0" indent="0">
              <a:buNone/>
              <a:defRPr sz="1155"/>
            </a:lvl1pPr>
            <a:lvl2pPr marL="283210" indent="0">
              <a:buNone/>
              <a:defRPr sz="870"/>
            </a:lvl2pPr>
            <a:lvl3pPr marL="567055" indent="0">
              <a:buNone/>
              <a:defRPr sz="745"/>
            </a:lvl3pPr>
            <a:lvl4pPr marL="850265" indent="0">
              <a:buNone/>
              <a:defRPr sz="620"/>
            </a:lvl4pPr>
            <a:lvl5pPr marL="1134110" indent="0">
              <a:buNone/>
              <a:defRPr sz="620"/>
            </a:lvl5pPr>
            <a:lvl6pPr marL="1417320" indent="0">
              <a:buNone/>
              <a:defRPr sz="620"/>
            </a:lvl6pPr>
            <a:lvl7pPr marL="1701165" indent="0">
              <a:buNone/>
              <a:defRPr sz="620"/>
            </a:lvl7pPr>
            <a:lvl8pPr marL="1984375" indent="0">
              <a:buNone/>
              <a:defRPr sz="620"/>
            </a:lvl8pPr>
            <a:lvl9pPr marL="2268220" indent="0">
              <a:buNone/>
              <a:defRPr sz="620"/>
            </a:lvl9pPr>
          </a:lstStyle>
          <a:p>
            <a:pPr lvl="0"/>
            <a:r>
              <a:rPr lang="en-US" altLang="zh-CN"/>
              <a:t>Click to edit Master text styles</a:t>
            </a:r>
            <a:endParaRPr lang="en-US" altLang="zh-CN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468333" y="9514999"/>
            <a:ext cx="565834" cy="575000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504000" y="9514999"/>
            <a:ext cx="3822000" cy="575000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5328167" y="9514999"/>
            <a:ext cx="423500" cy="575000"/>
          </a:xfrm>
        </p:spPr>
        <p:txBody>
          <a:bodyPr/>
          <a:lstStyle/>
          <a:p>
            <a:pPr lvl="0"/>
            <a:fld id="{9A0DB2DC-4C9A-4742-B13C-FB6460FD3503}" type="slidenum">
              <a:rPr lang="en-US" altLang="zh-CN" dirty="0">
                <a:latin typeface="Trebuchet MS" panose="020B0603020202020204" pitchFamily="34" charset="0"/>
              </a:rPr>
            </a:fld>
            <a:endParaRPr lang="en-US" altLang="zh-CN" dirty="0">
              <a:latin typeface="Trebuchet MS" panose="020B0603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edge/>
      </p:transition>
    </mc:Choice>
    <mc:Fallback>
      <p:transition spd="slow">
        <p:wedg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999" y="7560000"/>
            <a:ext cx="5248110" cy="892501"/>
          </a:xfrm>
        </p:spPr>
        <p:txBody>
          <a:bodyPr anchor="b">
            <a:normAutofit/>
          </a:bodyPr>
          <a:lstStyle>
            <a:lvl1pPr algn="l">
              <a:defRPr sz="1985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3999" y="960000"/>
            <a:ext cx="5248110" cy="6056248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 algn="ctr">
              <a:buNone/>
              <a:defRPr sz="1325"/>
            </a:lvl1pPr>
            <a:lvl2pPr marL="377825" indent="0">
              <a:buNone/>
              <a:defRPr sz="1325"/>
            </a:lvl2pPr>
            <a:lvl3pPr marL="756285" indent="0">
              <a:buNone/>
              <a:defRPr sz="1325"/>
            </a:lvl3pPr>
            <a:lvl4pPr marL="1134110" indent="0">
              <a:buNone/>
              <a:defRPr sz="1325"/>
            </a:lvl4pPr>
            <a:lvl5pPr marL="1511935" indent="0">
              <a:buNone/>
              <a:defRPr sz="1325"/>
            </a:lvl5pPr>
            <a:lvl6pPr marL="1889760" indent="0">
              <a:buNone/>
              <a:defRPr sz="1325"/>
            </a:lvl6pPr>
            <a:lvl7pPr marL="2268220" indent="0">
              <a:buNone/>
              <a:defRPr sz="1325"/>
            </a:lvl7pPr>
            <a:lvl8pPr marL="2646045" indent="0">
              <a:buNone/>
              <a:defRPr sz="1325"/>
            </a:lvl8pPr>
            <a:lvl9pPr marL="3023870" indent="0">
              <a:buNone/>
              <a:defRPr sz="1325"/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None/>
              <a:defRPr/>
            </a:pPr>
            <a:r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单击图标添加图片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999" y="8452500"/>
            <a:ext cx="5248110" cy="1061455"/>
          </a:xfrm>
        </p:spPr>
        <p:txBody>
          <a:bodyPr>
            <a:normAutofit/>
          </a:bodyPr>
          <a:lstStyle>
            <a:lvl1pPr marL="0" indent="0">
              <a:buNone/>
              <a:defRPr sz="990"/>
            </a:lvl1pPr>
            <a:lvl2pPr marL="377825" indent="0">
              <a:buNone/>
              <a:defRPr sz="990"/>
            </a:lvl2pPr>
            <a:lvl3pPr marL="756285" indent="0">
              <a:buNone/>
              <a:defRPr sz="825"/>
            </a:lvl3pPr>
            <a:lvl4pPr marL="1134110" indent="0">
              <a:buNone/>
              <a:defRPr sz="745"/>
            </a:lvl4pPr>
            <a:lvl5pPr marL="1511935" indent="0">
              <a:buNone/>
              <a:defRPr sz="745"/>
            </a:lvl5pPr>
            <a:lvl6pPr marL="1889760" indent="0">
              <a:buNone/>
              <a:defRPr sz="745"/>
            </a:lvl6pPr>
            <a:lvl7pPr marL="2268220" indent="0">
              <a:buNone/>
              <a:defRPr sz="745"/>
            </a:lvl7pPr>
            <a:lvl8pPr marL="2646045" indent="0">
              <a:buNone/>
              <a:defRPr sz="745"/>
            </a:lvl8pPr>
            <a:lvl9pPr marL="3023870" indent="0">
              <a:buNone/>
              <a:defRPr sz="745"/>
            </a:lvl9pPr>
          </a:lstStyle>
          <a:p>
            <a:pPr lvl="0"/>
            <a:r>
              <a:rPr lang="en-US" altLang="zh-CN"/>
              <a:t>Click to edit Master text styles</a:t>
            </a:r>
            <a:endParaRPr lang="en-US" altLang="zh-CN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468333" y="9514999"/>
            <a:ext cx="565834" cy="575000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504000" y="9514999"/>
            <a:ext cx="3822000" cy="575000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5328167" y="9514999"/>
            <a:ext cx="423500" cy="575000"/>
          </a:xfrm>
        </p:spPr>
        <p:txBody>
          <a:bodyPr/>
          <a:lstStyle/>
          <a:p>
            <a:pPr lvl="0"/>
            <a:fld id="{9A0DB2DC-4C9A-4742-B13C-FB6460FD3503}" type="slidenum">
              <a:rPr lang="en-US" altLang="zh-CN" dirty="0">
                <a:latin typeface="Trebuchet MS" panose="020B0603020202020204" pitchFamily="34" charset="0"/>
              </a:rPr>
            </a:fld>
            <a:endParaRPr lang="en-US" altLang="zh-CN" dirty="0">
              <a:latin typeface="Trebuchet MS" panose="020B0603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edge/>
      </p:transition>
    </mc:Choice>
    <mc:Fallback>
      <p:transition spd="slow">
        <p:wedg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描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00" y="960000"/>
            <a:ext cx="5248110" cy="5360000"/>
          </a:xfrm>
        </p:spPr>
        <p:txBody>
          <a:bodyPr anchor="ctr">
            <a:normAutofit/>
          </a:bodyPr>
          <a:lstStyle>
            <a:lvl1pPr algn="l">
              <a:defRPr sz="364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000" y="7040000"/>
            <a:ext cx="5248110" cy="2473956"/>
          </a:xfrm>
        </p:spPr>
        <p:txBody>
          <a:bodyPr anchor="ctr">
            <a:normAutofit/>
          </a:bodyPr>
          <a:lstStyle>
            <a:lvl1pPr marL="0" indent="0" algn="l">
              <a:buNone/>
              <a:defRPr sz="149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77825" indent="0">
              <a:buNone/>
              <a:defRPr sz="1490">
                <a:solidFill>
                  <a:schemeClr val="tx1">
                    <a:tint val="75000"/>
                  </a:schemeClr>
                </a:solidFill>
              </a:defRPr>
            </a:lvl2pPr>
            <a:lvl3pPr marL="756285" indent="0">
              <a:buNone/>
              <a:defRPr sz="1325">
                <a:solidFill>
                  <a:schemeClr val="tx1">
                    <a:tint val="75000"/>
                  </a:schemeClr>
                </a:solidFill>
              </a:defRPr>
            </a:lvl3pPr>
            <a:lvl4pPr marL="1134110" indent="0">
              <a:buNone/>
              <a:defRPr sz="1155">
                <a:solidFill>
                  <a:schemeClr val="tx1">
                    <a:tint val="75000"/>
                  </a:schemeClr>
                </a:solidFill>
              </a:defRPr>
            </a:lvl4pPr>
            <a:lvl5pPr marL="1511935" indent="0">
              <a:buNone/>
              <a:defRPr sz="1155">
                <a:solidFill>
                  <a:schemeClr val="tx1">
                    <a:tint val="75000"/>
                  </a:schemeClr>
                </a:solidFill>
              </a:defRPr>
            </a:lvl5pPr>
            <a:lvl6pPr marL="1889760" indent="0">
              <a:buNone/>
              <a:defRPr sz="1155">
                <a:solidFill>
                  <a:schemeClr val="tx1">
                    <a:tint val="75000"/>
                  </a:schemeClr>
                </a:solidFill>
              </a:defRPr>
            </a:lvl6pPr>
            <a:lvl7pPr marL="2268220" indent="0">
              <a:buNone/>
              <a:defRPr sz="1155">
                <a:solidFill>
                  <a:schemeClr val="tx1">
                    <a:tint val="75000"/>
                  </a:schemeClr>
                </a:solidFill>
              </a:defRPr>
            </a:lvl7pPr>
            <a:lvl8pPr marL="2646045" indent="0">
              <a:buNone/>
              <a:defRPr sz="1155">
                <a:solidFill>
                  <a:schemeClr val="tx1">
                    <a:tint val="75000"/>
                  </a:schemeClr>
                </a:solidFill>
              </a:defRPr>
            </a:lvl8pPr>
            <a:lvl9pPr marL="3023870" indent="0">
              <a:buNone/>
              <a:defRPr sz="115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Click to edit Master text styles</a:t>
            </a:r>
            <a:endParaRPr lang="en-US" altLang="zh-CN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468333" y="9514999"/>
            <a:ext cx="565834" cy="575000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504000" y="9514999"/>
            <a:ext cx="3822000" cy="575000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5328167" y="9514999"/>
            <a:ext cx="423500" cy="575000"/>
          </a:xfrm>
        </p:spPr>
        <p:txBody>
          <a:bodyPr/>
          <a:lstStyle/>
          <a:p>
            <a:pPr lvl="0"/>
            <a:fld id="{9A0DB2DC-4C9A-4742-B13C-FB6460FD3503}" type="slidenum">
              <a:rPr lang="en-US" altLang="zh-CN" dirty="0">
                <a:latin typeface="Trebuchet MS" panose="020B0603020202020204" pitchFamily="34" charset="0"/>
              </a:rPr>
            </a:fld>
            <a:endParaRPr lang="en-US" altLang="zh-CN" dirty="0">
              <a:latin typeface="Trebuchet MS" panose="020B0603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edge/>
      </p:transition>
    </mc:Choice>
    <mc:Fallback>
      <p:transition spd="slow">
        <p:wedg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image" Target="../media/image2.png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6985" y="6320155"/>
            <a:ext cx="377825" cy="4492625"/>
          </a:xfrm>
          <a:custGeom>
            <a:avLst/>
            <a:gdLst/>
            <a:ahLst/>
            <a:cxnLst/>
            <a:rect l="l" t="t" r="r" b="b"/>
            <a:pathLst>
              <a:path w="457200" h="2853267">
                <a:moveTo>
                  <a:pt x="0" y="0"/>
                </a:moveTo>
                <a:lnTo>
                  <a:pt x="457200" y="2853267"/>
                </a:lnTo>
                <a:lnTo>
                  <a:pt x="0" y="2844800"/>
                </a:lnTo>
                <a:cubicBezTo>
                  <a:pt x="2822" y="1905000"/>
                  <a:pt x="5645" y="965200"/>
                  <a:pt x="0" y="0"/>
                </a:cubicBezTo>
                <a:close/>
              </a:path>
            </a:pathLst>
          </a:cu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042" name="图片框 1026"/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124460" y="158750"/>
            <a:ext cx="2355850" cy="438785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mc:AlternateContent xmlns:mc="http://schemas.openxmlformats.org/markup-compatibility/2006">
    <mc:Choice xmlns:p14="http://schemas.microsoft.com/office/powerpoint/2010/main" Requires="p14">
      <p:transition spd="slow" p14:dur="1000">
        <p:wedge/>
      </p:transition>
    </mc:Choice>
    <mc:Fallback>
      <p:transition spd="slow">
        <p:wedge/>
      </p:transition>
    </mc:Fallback>
  </mc:AlternateContent>
  <p:hf sldNum="0" hdr="0" ftr="0" dt="0"/>
  <p:txStyles>
    <p:titleStyle>
      <a:lvl1pPr algn="l" defTabSz="377825" rtl="0" eaLnBrk="1" latinLnBrk="0" hangingPunct="1">
        <a:spcBef>
          <a:spcPct val="0"/>
        </a:spcBef>
        <a:buNone/>
        <a:defRPr sz="2975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3210" indent="-283210" algn="l" defTabSz="377825" rtl="0" eaLnBrk="1" latinLnBrk="0" hangingPunct="1">
        <a:spcBef>
          <a:spcPts val="825"/>
        </a:spcBef>
        <a:spcAft>
          <a:spcPts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49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14045" indent="-236220" algn="l" defTabSz="377825" rtl="0" eaLnBrk="1" latinLnBrk="0" hangingPunct="1">
        <a:spcBef>
          <a:spcPts val="825"/>
        </a:spcBef>
        <a:spcAft>
          <a:spcPts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325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44880" indent="-189230" algn="l" defTabSz="377825" rtl="0" eaLnBrk="1" latinLnBrk="0" hangingPunct="1">
        <a:spcBef>
          <a:spcPts val="825"/>
        </a:spcBef>
        <a:spcAft>
          <a:spcPts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155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322705" indent="-189230" algn="l" defTabSz="377825" rtl="0" eaLnBrk="1" latinLnBrk="0" hangingPunct="1">
        <a:spcBef>
          <a:spcPts val="825"/>
        </a:spcBef>
        <a:spcAft>
          <a:spcPts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99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701165" indent="-189230" algn="l" defTabSz="377825" rtl="0" eaLnBrk="1" latinLnBrk="0" hangingPunct="1">
        <a:spcBef>
          <a:spcPts val="825"/>
        </a:spcBef>
        <a:spcAft>
          <a:spcPts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99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078990" indent="-189230" algn="l" defTabSz="377825" rtl="0" eaLnBrk="1" latinLnBrk="0" hangingPunct="1">
        <a:spcBef>
          <a:spcPts val="825"/>
        </a:spcBef>
        <a:spcAft>
          <a:spcPts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99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456815" indent="-189230" algn="l" defTabSz="377825" rtl="0" eaLnBrk="1" latinLnBrk="0" hangingPunct="1">
        <a:spcBef>
          <a:spcPts val="825"/>
        </a:spcBef>
        <a:spcAft>
          <a:spcPts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99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835275" indent="-189230" algn="l" defTabSz="377825" rtl="0" eaLnBrk="1" latinLnBrk="0" hangingPunct="1">
        <a:spcBef>
          <a:spcPts val="825"/>
        </a:spcBef>
        <a:spcAft>
          <a:spcPts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99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213100" indent="-189230" algn="l" defTabSz="377825" rtl="0" eaLnBrk="1" latinLnBrk="0" hangingPunct="1">
        <a:spcBef>
          <a:spcPts val="825"/>
        </a:spcBef>
        <a:spcAft>
          <a:spcPts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99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77825" rtl="0" eaLnBrk="1" latinLnBrk="0" hangingPunct="1">
        <a:defRPr sz="1490" kern="1200">
          <a:solidFill>
            <a:schemeClr val="tx1"/>
          </a:solidFill>
          <a:latin typeface="+mn-lt"/>
          <a:ea typeface="+mn-ea"/>
          <a:cs typeface="+mn-cs"/>
        </a:defRPr>
      </a:lvl1pPr>
      <a:lvl2pPr marL="377825" algn="l" defTabSz="377825" rtl="0" eaLnBrk="1" latinLnBrk="0" hangingPunct="1">
        <a:defRPr sz="1490" kern="1200">
          <a:solidFill>
            <a:schemeClr val="tx1"/>
          </a:solidFill>
          <a:latin typeface="+mn-lt"/>
          <a:ea typeface="+mn-ea"/>
          <a:cs typeface="+mn-cs"/>
        </a:defRPr>
      </a:lvl2pPr>
      <a:lvl3pPr marL="756285" algn="l" defTabSz="377825" rtl="0" eaLnBrk="1" latinLnBrk="0" hangingPunct="1">
        <a:defRPr sz="1490" kern="1200">
          <a:solidFill>
            <a:schemeClr val="tx1"/>
          </a:solidFill>
          <a:latin typeface="+mn-lt"/>
          <a:ea typeface="+mn-ea"/>
          <a:cs typeface="+mn-cs"/>
        </a:defRPr>
      </a:lvl3pPr>
      <a:lvl4pPr marL="1134110" algn="l" defTabSz="377825" rtl="0" eaLnBrk="1" latinLnBrk="0" hangingPunct="1">
        <a:defRPr sz="1490" kern="1200">
          <a:solidFill>
            <a:schemeClr val="tx1"/>
          </a:solidFill>
          <a:latin typeface="+mn-lt"/>
          <a:ea typeface="+mn-ea"/>
          <a:cs typeface="+mn-cs"/>
        </a:defRPr>
      </a:lvl4pPr>
      <a:lvl5pPr marL="1511935" algn="l" defTabSz="377825" rtl="0" eaLnBrk="1" latinLnBrk="0" hangingPunct="1">
        <a:defRPr sz="1490" kern="1200">
          <a:solidFill>
            <a:schemeClr val="tx1"/>
          </a:solidFill>
          <a:latin typeface="+mn-lt"/>
          <a:ea typeface="+mn-ea"/>
          <a:cs typeface="+mn-cs"/>
        </a:defRPr>
      </a:lvl5pPr>
      <a:lvl6pPr marL="1889760" algn="l" defTabSz="377825" rtl="0" eaLnBrk="1" latinLnBrk="0" hangingPunct="1">
        <a:defRPr sz="1490" kern="1200">
          <a:solidFill>
            <a:schemeClr val="tx1"/>
          </a:solidFill>
          <a:latin typeface="+mn-lt"/>
          <a:ea typeface="+mn-ea"/>
          <a:cs typeface="+mn-cs"/>
        </a:defRPr>
      </a:lvl6pPr>
      <a:lvl7pPr marL="2268220" algn="l" defTabSz="377825" rtl="0" eaLnBrk="1" latinLnBrk="0" hangingPunct="1">
        <a:defRPr sz="1490" kern="1200">
          <a:solidFill>
            <a:schemeClr val="tx1"/>
          </a:solidFill>
          <a:latin typeface="+mn-lt"/>
          <a:ea typeface="+mn-ea"/>
          <a:cs typeface="+mn-cs"/>
        </a:defRPr>
      </a:lvl7pPr>
      <a:lvl8pPr marL="2646045" algn="l" defTabSz="377825" rtl="0" eaLnBrk="1" latinLnBrk="0" hangingPunct="1">
        <a:defRPr sz="1490" kern="1200">
          <a:solidFill>
            <a:schemeClr val="tx1"/>
          </a:solidFill>
          <a:latin typeface="+mn-lt"/>
          <a:ea typeface="+mn-ea"/>
          <a:cs typeface="+mn-cs"/>
        </a:defRPr>
      </a:lvl8pPr>
      <a:lvl9pPr marL="3023870" algn="l" defTabSz="377825" rtl="0" eaLnBrk="1" latinLnBrk="0" hangingPunct="1">
        <a:defRPr sz="14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6.xml"/><Relationship Id="rId4" Type="http://schemas.openxmlformats.org/officeDocument/2006/relationships/image" Target="../media/image4.jpeg"/><Relationship Id="rId3" Type="http://schemas.openxmlformats.org/officeDocument/2006/relationships/image" Target="../media/image3.jpeg"/><Relationship Id="rId2" Type="http://schemas.openxmlformats.org/officeDocument/2006/relationships/tags" Target="../tags/tag1.xml"/><Relationship Id="rId1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2995295" y="334645"/>
            <a:ext cx="18967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WV20-V3</a:t>
            </a:r>
            <a:endParaRPr lang="en-US" altLang="zh-CN" sz="2400"/>
          </a:p>
        </p:txBody>
      </p:sp>
      <p:sp>
        <p:nvSpPr>
          <p:cNvPr id="100" name="文本框 99"/>
          <p:cNvSpPr txBox="1"/>
          <p:nvPr/>
        </p:nvSpPr>
        <p:spPr>
          <a:xfrm>
            <a:off x="3256915" y="978535"/>
            <a:ext cx="3880485" cy="3538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sz="1600">
                <a:solidFill>
                  <a:srgbClr val="000000"/>
                </a:solidFill>
                <a:ea typeface="黑体" panose="02010609060101010101" charset="-122"/>
              </a:rPr>
              <a:t>WV20-</a:t>
            </a:r>
            <a:r>
              <a:rPr lang="en-US" sz="1600">
                <a:solidFill>
                  <a:srgbClr val="000000"/>
                </a:solidFill>
                <a:ea typeface="黑体" panose="02010609060101010101" charset="-122"/>
              </a:rPr>
              <a:t>V3</a:t>
            </a:r>
            <a:r>
              <a:rPr lang="zh-CN" sz="1600">
                <a:solidFill>
                  <a:srgbClr val="000000"/>
                </a:solidFill>
                <a:ea typeface="黑体" panose="02010609060101010101" charset="-122"/>
              </a:rPr>
              <a:t>系列出水阀组主要实现壁挂炉采暖系统水路切换的功能，是系统机功能实现的重要元件。其中三通马达提供切换动力，通过三通阀门切换方向，同时在阀体上预留压力传感器</a:t>
            </a:r>
            <a:r>
              <a:rPr lang="en-US" altLang="zh-CN" sz="1600">
                <a:solidFill>
                  <a:srgbClr val="000000"/>
                </a:solidFill>
                <a:ea typeface="黑体" panose="02010609060101010101" charset="-122"/>
              </a:rPr>
              <a:t>/</a:t>
            </a:r>
            <a:r>
              <a:rPr lang="zh-CN" sz="1600">
                <a:solidFill>
                  <a:srgbClr val="000000"/>
                </a:solidFill>
                <a:ea typeface="黑体" panose="02010609060101010101" charset="-122"/>
              </a:rPr>
              <a:t>压力开关</a:t>
            </a:r>
            <a:r>
              <a:rPr lang="en-US" altLang="zh-CN" sz="1600">
                <a:solidFill>
                  <a:srgbClr val="000000"/>
                </a:solidFill>
                <a:ea typeface="黑体" panose="02010609060101010101" charset="-122"/>
              </a:rPr>
              <a:t>/</a:t>
            </a:r>
            <a:r>
              <a:rPr lang="zh-CN" sz="1600">
                <a:solidFill>
                  <a:srgbClr val="000000"/>
                </a:solidFill>
                <a:ea typeface="黑体" panose="02010609060101010101" charset="-122"/>
              </a:rPr>
              <a:t>压力表</a:t>
            </a:r>
            <a:r>
              <a:rPr lang="en-US" altLang="zh-CN" sz="1600">
                <a:solidFill>
                  <a:srgbClr val="000000"/>
                </a:solidFill>
                <a:ea typeface="黑体" panose="02010609060101010101" charset="-122"/>
              </a:rPr>
              <a:t>/</a:t>
            </a:r>
            <a:r>
              <a:rPr lang="zh-CN" sz="1600">
                <a:solidFill>
                  <a:srgbClr val="000000"/>
                </a:solidFill>
                <a:ea typeface="黑体" panose="02010609060101010101" charset="-122"/>
              </a:rPr>
              <a:t>旁通管等接口。技术参数工作电压：</a:t>
            </a:r>
            <a:r>
              <a:rPr lang="en-US" sz="1600">
                <a:solidFill>
                  <a:srgbClr val="000000"/>
                </a:solidFill>
                <a:latin typeface="黑体" panose="02010609060101010101" charset="-122"/>
              </a:rPr>
              <a:t>220VAC±15%   50HZ</a:t>
            </a:r>
            <a:r>
              <a:rPr lang="zh-CN" sz="1600">
                <a:solidFill>
                  <a:srgbClr val="000000"/>
                </a:solidFill>
                <a:ea typeface="黑体" panose="02010609060101010101" charset="-122"/>
              </a:rPr>
              <a:t>额定功率：</a:t>
            </a:r>
            <a:r>
              <a:rPr lang="en-US" altLang="zh-CN" sz="1600">
                <a:solidFill>
                  <a:srgbClr val="000000"/>
                </a:solidFill>
                <a:ea typeface="黑体" panose="02010609060101010101" charset="-122"/>
              </a:rPr>
              <a:t>&lt;</a:t>
            </a:r>
            <a:r>
              <a:rPr lang="en-US" sz="1600">
                <a:solidFill>
                  <a:srgbClr val="000000"/>
                </a:solidFill>
                <a:latin typeface="黑体" panose="02010609060101010101" charset="-122"/>
              </a:rPr>
              <a:t>4W</a:t>
            </a:r>
            <a:r>
              <a:rPr lang="zh-CN" sz="1600">
                <a:solidFill>
                  <a:srgbClr val="000000"/>
                </a:solidFill>
                <a:ea typeface="黑体" panose="02010609060101010101" charset="-122"/>
              </a:rPr>
              <a:t>推力：-15%电压下，工作推力不小于55N使用温度：-25℃～70℃（不结冻）使用寿命：大于100000次阀口密封：0.3bar时，泄漏小于20ml/h</a:t>
            </a:r>
            <a:endParaRPr lang="zh-CN" sz="1600">
              <a:solidFill>
                <a:srgbClr val="000000"/>
              </a:solidFill>
              <a:ea typeface="黑体" panose="02010609060101010101" charset="-122"/>
            </a:endParaRPr>
          </a:p>
          <a:p>
            <a:endParaRPr lang="zh-CN" altLang="en-US" sz="1600">
              <a:solidFill>
                <a:srgbClr val="000000"/>
              </a:solidFill>
              <a:ea typeface="黑体" panose="02010609060101010101" charset="-122"/>
            </a:endParaRPr>
          </a:p>
        </p:txBody>
      </p:sp>
      <p:graphicFrame>
        <p:nvGraphicFramePr>
          <p:cNvPr id="26" name="图表 3"/>
          <p:cNvGraphicFramePr/>
          <p:nvPr/>
        </p:nvGraphicFramePr>
        <p:xfrm>
          <a:off x="3848735" y="7237095"/>
          <a:ext cx="3414395" cy="22580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pic>
        <p:nvPicPr>
          <p:cNvPr id="6" name="图片 5" descr="V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rcRect l="35475" t="3824" r="31924" b="4376"/>
          <a:stretch>
            <a:fillRect/>
          </a:stretch>
        </p:blipFill>
        <p:spPr>
          <a:xfrm>
            <a:off x="663575" y="978535"/>
            <a:ext cx="2419350" cy="4542790"/>
          </a:xfrm>
          <a:prstGeom prst="rect">
            <a:avLst/>
          </a:prstGeom>
        </p:spPr>
      </p:pic>
      <p:pic>
        <p:nvPicPr>
          <p:cNvPr id="2" name="图片 1" descr="WV20-V3(四月集团)"/>
          <p:cNvPicPr>
            <a:picLocks noChangeAspect="1"/>
          </p:cNvPicPr>
          <p:nvPr/>
        </p:nvPicPr>
        <p:blipFill>
          <a:blip r:embed="rId4"/>
          <a:srcRect l="38468" t="17343" r="39919" b="14099"/>
          <a:stretch>
            <a:fillRect/>
          </a:stretch>
        </p:blipFill>
        <p:spPr>
          <a:xfrm>
            <a:off x="629285" y="6142355"/>
            <a:ext cx="3219450" cy="42043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edge/>
      </p:transition>
    </mc:Choice>
    <mc:Fallback>
      <p:transition spd="slow">
        <p:wedge/>
      </p:transition>
    </mc:Fallback>
  </mc:AlternateContent>
</p:sld>
</file>

<file path=ppt/tags/tag1.xml><?xml version="1.0" encoding="utf-8"?>
<p:tagLst xmlns:p="http://schemas.openxmlformats.org/presentationml/2006/main">
  <p:tag name="KSO_WM_UNIT_PLACING_PICTURE_USER_VIEWPORT" val="{&quot;height&quot;:7793,&quot;width&quot;:11687}"/>
</p:tagLst>
</file>

<file path=ppt/tags/tag2.xml><?xml version="1.0" encoding="utf-8"?>
<p:tagLst xmlns:p="http://schemas.openxmlformats.org/presentationml/2006/main">
  <p:tag name="COMMONDATA" val="eyJoZGlkIjoiMTMxNGM4OGI2ZWNiMjZiNDk1ODc0MGMyMGIyNjcxYmEifQ=="/>
  <p:tag name="KSO_WPP_MARK_KEY" val="e5d8cb38-8ace-4fc3-a50d-4240689d616e"/>
</p:tagLst>
</file>

<file path=ppt/theme/theme1.xml><?xml version="1.0" encoding="utf-8"?>
<a:theme xmlns:a="http://schemas.openxmlformats.org/drawingml/2006/main" name="平面">
  <a:themeElements>
    <a:clrScheme name="平面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平面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平面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春晖智控模板</Template>
  <TotalTime>0</TotalTime>
  <Words>217</Words>
  <Application>WPS 演示</Application>
  <PresentationFormat>35 毫米幻灯片</PresentationFormat>
  <Paragraphs>12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5" baseType="lpstr">
      <vt:lpstr>Arial</vt:lpstr>
      <vt:lpstr>宋体</vt:lpstr>
      <vt:lpstr>Wingdings</vt:lpstr>
      <vt:lpstr>Wingdings 3</vt:lpstr>
      <vt:lpstr>Symbol</vt:lpstr>
      <vt:lpstr>微软雅黑</vt:lpstr>
      <vt:lpstr>Trebuchet MS</vt:lpstr>
      <vt:lpstr>Arial</vt:lpstr>
      <vt:lpstr>华文新魏</vt:lpstr>
      <vt:lpstr>等线</vt:lpstr>
      <vt:lpstr>黑体</vt:lpstr>
      <vt:lpstr>思源黑体 Normal</vt:lpstr>
      <vt:lpstr>Arial Unicode MS</vt:lpstr>
      <vt:lpstr>平面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Frank Yang</dc:creator>
  <cp:lastModifiedBy>相似的影子</cp:lastModifiedBy>
  <cp:revision>177</cp:revision>
  <cp:lastPrinted>2016-09-02T03:23:00Z</cp:lastPrinted>
  <dcterms:created xsi:type="dcterms:W3CDTF">2017-12-01T00:40:00Z</dcterms:created>
  <dcterms:modified xsi:type="dcterms:W3CDTF">2023-05-19T05:13:52Z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2052-11.1.0.14309</vt:lpwstr>
  </property>
  <property fmtid="{D5CDD505-2E9C-101B-9397-08002B2CF9AE}" pid="3" name="ICV">
    <vt:lpwstr>04437F00160E400780342AC21C2488F1_13</vt:lpwstr>
  </property>
</Properties>
</file>